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60" r:id="rId3"/>
    <p:sldId id="265" r:id="rId4"/>
    <p:sldId id="266" r:id="rId5"/>
    <p:sldId id="264" r:id="rId6"/>
    <p:sldId id="267" r:id="rId7"/>
    <p:sldId id="269" r:id="rId8"/>
    <p:sldId id="271" r:id="rId9"/>
    <p:sldId id="270" r:id="rId10"/>
    <p:sldId id="263" r:id="rId11"/>
    <p:sldId id="268" r:id="rId12"/>
    <p:sldId id="272" r:id="rId13"/>
    <p:sldId id="273" r:id="rId14"/>
    <p:sldId id="275" r:id="rId15"/>
    <p:sldId id="274" r:id="rId16"/>
    <p:sldId id="276" r:id="rId17"/>
    <p:sldId id="278" r:id="rId18"/>
    <p:sldId id="279" r:id="rId19"/>
    <p:sldId id="280" r:id="rId20"/>
    <p:sldId id="281" r:id="rId21"/>
    <p:sldId id="282" r:id="rId22"/>
    <p:sldId id="283" r:id="rId23"/>
    <p:sldId id="286" r:id="rId24"/>
    <p:sldId id="284" r:id="rId25"/>
    <p:sldId id="287" r:id="rId26"/>
    <p:sldId id="288" r:id="rId27"/>
    <p:sldId id="289" r:id="rId28"/>
    <p:sldId id="261" r:id="rId29"/>
    <p:sldId id="257" r:id="rId30"/>
  </p:sldIdLst>
  <p:sldSz cx="9144000" cy="6858000" type="screen4x3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7456" autoAdjust="0"/>
    <p:restoredTop sz="94660"/>
  </p:normalViewPr>
  <p:slideViewPr>
    <p:cSldViewPr>
      <p:cViewPr varScale="1">
        <p:scale>
          <a:sx n="68" d="100"/>
          <a:sy n="68" d="100"/>
        </p:scale>
        <p:origin x="-13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jpeg>
</file>

<file path=ppt/media/image11.gif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jpeg>
</file>

<file path=ppt/media/image29.gif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ytuł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17" name="Podtytuł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l-PL" smtClean="0"/>
              <a:t>Kliknij, aby edytować styl wzorca podtytułu</a:t>
            </a:r>
            <a:endParaRPr kumimoji="0" lang="en-US"/>
          </a:p>
        </p:txBody>
      </p:sp>
      <p:sp>
        <p:nvSpPr>
          <p:cNvPr id="30" name="Symbol zastępczy daty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19" name="Symbol zastępczy stopki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27" name="Symbol zastępczy numeru slajdu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5" name="Symbol zastępczy zawartości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pl-PL" smtClean="0"/>
              <a:t>Kliknij, aby edytować style wzorca tekstu</a:t>
            </a:r>
          </a:p>
          <a:p>
            <a:pPr lvl="1" eaLnBrk="1" latinLnBrk="0" hangingPunct="1"/>
            <a:r>
              <a:rPr lang="pl-PL" smtClean="0"/>
              <a:t>Drugi poziom</a:t>
            </a:r>
          </a:p>
          <a:p>
            <a:pPr lvl="2" eaLnBrk="1" latinLnBrk="0" hangingPunct="1"/>
            <a:r>
              <a:rPr lang="pl-PL" smtClean="0"/>
              <a:t>Trzeci poziom</a:t>
            </a:r>
          </a:p>
          <a:p>
            <a:pPr lvl="3" eaLnBrk="1" latinLnBrk="0" hangingPunct="1"/>
            <a:r>
              <a:rPr lang="pl-PL" smtClean="0"/>
              <a:t>Czwarty poziom</a:t>
            </a:r>
          </a:p>
          <a:p>
            <a:pPr lvl="4" eaLnBrk="1" latinLnBrk="0" hangingPunct="1"/>
            <a:r>
              <a:rPr lang="pl-PL" smtClean="0"/>
              <a:t>Piąty poziom</a:t>
            </a:r>
            <a:endParaRPr kumimoji="0" lang="en-US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ze ściętym i zaokrąglonym rogiem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Trójkąt prostokątny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pl-PL" smtClean="0"/>
              <a:t>Kliknij ikonę, aby dodać obraz</a:t>
            </a:r>
            <a:endParaRPr kumimoji="0" lang="en-US" dirty="0"/>
          </a:p>
        </p:txBody>
      </p:sp>
      <p:sp>
        <p:nvSpPr>
          <p:cNvPr id="10" name="Dowolny kształt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Dowolny kształt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owolny kształt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owolny kształt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ymbol zastępczy tytułu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pl-PL" smtClean="0"/>
              <a:t>Kliknij, aby edytować styl</a:t>
            </a:r>
            <a:endParaRPr kumimoji="0" lang="en-US"/>
          </a:p>
        </p:txBody>
      </p:sp>
      <p:sp>
        <p:nvSpPr>
          <p:cNvPr id="30" name="Symbol zastępczy tekstu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l-PL" smtClean="0"/>
              <a:t>Kliknij, aby edytować style wzorca tekstu</a:t>
            </a:r>
          </a:p>
          <a:p>
            <a:pPr lvl="1" eaLnBrk="1" latinLnBrk="0" hangingPunct="1"/>
            <a:r>
              <a:rPr kumimoji="0" lang="pl-PL" smtClean="0"/>
              <a:t>Drugi poziom</a:t>
            </a:r>
          </a:p>
          <a:p>
            <a:pPr lvl="2" eaLnBrk="1" latinLnBrk="0" hangingPunct="1"/>
            <a:r>
              <a:rPr kumimoji="0" lang="pl-PL" smtClean="0"/>
              <a:t>Trzeci poziom</a:t>
            </a:r>
          </a:p>
          <a:p>
            <a:pPr lvl="3" eaLnBrk="1" latinLnBrk="0" hangingPunct="1"/>
            <a:r>
              <a:rPr kumimoji="0" lang="pl-PL" smtClean="0"/>
              <a:t>Czwarty poziom</a:t>
            </a:r>
          </a:p>
          <a:p>
            <a:pPr lvl="4" eaLnBrk="1" latinLnBrk="0" hangingPunct="1"/>
            <a:r>
              <a:rPr kumimoji="0" lang="pl-PL" smtClean="0"/>
              <a:t>Piąty poziom</a:t>
            </a:r>
            <a:endParaRPr kumimoji="0" lang="en-US"/>
          </a:p>
        </p:txBody>
      </p:sp>
      <p:sp>
        <p:nvSpPr>
          <p:cNvPr id="10" name="Symbol zastępczy daty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5897960A-1DCE-4F44-AB11-58B12713D7AF}" type="datetimeFigureOut">
              <a:rPr lang="pl-PL" smtClean="0"/>
              <a:pPr/>
              <a:t>2015-10-28</a:t>
            </a:fld>
            <a:endParaRPr lang="pl-PL"/>
          </a:p>
        </p:txBody>
      </p:sp>
      <p:sp>
        <p:nvSpPr>
          <p:cNvPr id="22" name="Symbol zastępczy stopki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numeru slajdu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AA8E413-18A1-43FB-AC46-F76677F35C49}" type="slidenum">
              <a:rPr lang="pl-PL" smtClean="0"/>
              <a:pPr/>
              <a:t>‹#›</a:t>
            </a:fld>
            <a:endParaRPr lang="pl-PL"/>
          </a:p>
        </p:txBody>
      </p:sp>
      <p:grpSp>
        <p:nvGrpSpPr>
          <p:cNvPr id="2" name="Grupa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Dowolny kształt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Dowolny kształt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http://dofsimulator.net/pl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/>
          <p:cNvSpPr/>
          <p:nvPr/>
        </p:nvSpPr>
        <p:spPr>
          <a:xfrm>
            <a:off x="785786" y="1285860"/>
            <a:ext cx="7643866" cy="2631490"/>
          </a:xfrm>
          <a:prstGeom prst="rect">
            <a:avLst/>
          </a:prstGeom>
          <a:noFill/>
        </p:spPr>
        <p:txBody>
          <a:bodyPr wrap="square" lIns="91440" tIns="45720" rIns="91440" bIns="45720" anchor="ctr" anchorCtr="1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pl-PL" sz="5500" b="1" kern="0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PODSTAWY</a:t>
            </a:r>
          </a:p>
          <a:p>
            <a:pPr algn="ctr"/>
            <a:r>
              <a:rPr lang="pl-PL" sz="5500" b="1" kern="0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FOTOGRAFII</a:t>
            </a:r>
          </a:p>
          <a:p>
            <a:pPr algn="ctr"/>
            <a:r>
              <a:rPr lang="pl-PL" sz="5500" b="1" kern="0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CYFROWEJ</a:t>
            </a:r>
            <a:endParaRPr lang="pl-PL" sz="5500" b="1" kern="0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Prostokąt 6"/>
          <p:cNvSpPr/>
          <p:nvPr/>
        </p:nvSpPr>
        <p:spPr>
          <a:xfrm>
            <a:off x="642910" y="5286388"/>
            <a:ext cx="7929618" cy="1015663"/>
          </a:xfrm>
          <a:prstGeom prst="rect">
            <a:avLst/>
          </a:prstGeom>
        </p:spPr>
        <p:txBody>
          <a:bodyPr wrap="square" anchor="ctr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lvl="0" algn="ctr"/>
            <a:r>
              <a:rPr lang="pl-PL" sz="3000" b="1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Autor pracy:</a:t>
            </a:r>
          </a:p>
          <a:p>
            <a:pPr lvl="0" algn="ctr"/>
            <a:r>
              <a:rPr lang="pl-PL" sz="3000" dirty="0" smtClean="0">
                <a:ln w="50800"/>
                <a:solidFill>
                  <a:schemeClr val="bg1">
                    <a:shade val="50000"/>
                  </a:schemeClr>
                </a:solidFill>
              </a:rPr>
              <a:t>Piotr Aleksandrowicz</a:t>
            </a:r>
            <a:endParaRPr lang="pl-PL" sz="3000" dirty="0">
              <a:ln w="50800"/>
              <a:solidFill>
                <a:schemeClr val="bg1">
                  <a:shade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numCol="1" anchor="ctr">
            <a:normAutofit/>
          </a:bodyPr>
          <a:lstStyle/>
          <a:p>
            <a:pPr algn="ctr"/>
            <a:r>
              <a:rPr lang="pl-PL" dirty="0" smtClean="0"/>
              <a:t>PRZYSŁONA - źrenica obiektywu</a:t>
            </a:r>
            <a:endParaRPr lang="pl-PL" dirty="0"/>
          </a:p>
        </p:txBody>
      </p:sp>
      <p:pic>
        <p:nvPicPr>
          <p:cNvPr id="4" name="Symbol zastępczy zawartości 3" descr="Apertures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1604" y="1857364"/>
            <a:ext cx="2194719" cy="4389437"/>
          </a:xfrm>
        </p:spPr>
      </p:pic>
      <p:pic>
        <p:nvPicPr>
          <p:cNvPr id="5" name="Obraz 4" descr="1342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48" y="2786058"/>
            <a:ext cx="3333750" cy="22764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numCol="1" anchor="ctr">
            <a:normAutofit/>
          </a:bodyPr>
          <a:lstStyle/>
          <a:p>
            <a:pPr algn="ctr"/>
            <a:r>
              <a:rPr lang="pl-PL" dirty="0" smtClean="0"/>
              <a:t>PRZYSŁONA a głębia ostrości</a:t>
            </a:r>
            <a:endParaRPr lang="pl-PL" dirty="0"/>
          </a:p>
        </p:txBody>
      </p:sp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pl-PL" sz="2200" dirty="0" smtClean="0">
                <a:hlinkClick r:id="rId2"/>
              </a:rPr>
              <a:t>http://dofsimulator.net/pl/</a:t>
            </a:r>
            <a:endParaRPr lang="pl-PL" sz="2200" dirty="0" smtClean="0"/>
          </a:p>
        </p:txBody>
      </p:sp>
      <p:pic>
        <p:nvPicPr>
          <p:cNvPr id="8" name="Obraz 7" descr="31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48" y="2857496"/>
            <a:ext cx="7772448" cy="3173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MIGAWKA – czas naświetlania</a:t>
            </a:r>
            <a:endParaRPr lang="pl-PL" dirty="0"/>
          </a:p>
        </p:txBody>
      </p:sp>
      <p:pic>
        <p:nvPicPr>
          <p:cNvPr id="4" name="Symbol zastępczy zawartości 3" descr="SHUTTER_SPEED_SAMPLE_GRAPHIC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273078"/>
            <a:ext cx="8229600" cy="371360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pPr algn="ctr"/>
            <a:r>
              <a:rPr lang="pl-PL" dirty="0" smtClean="0"/>
              <a:t>MIGAWKA – zamrożenie obiektu</a:t>
            </a:r>
            <a:endParaRPr lang="pl-PL" dirty="0"/>
          </a:p>
        </p:txBody>
      </p:sp>
      <p:pic>
        <p:nvPicPr>
          <p:cNvPr id="6" name="Symbol zastępczy zawartości 5" descr="DSC_0057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58405" y="1935163"/>
            <a:ext cx="6627189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MIGAWKA – rozmycie tła</a:t>
            </a:r>
            <a:endParaRPr lang="pl-PL" dirty="0"/>
          </a:p>
        </p:txBody>
      </p:sp>
      <p:pic>
        <p:nvPicPr>
          <p:cNvPr id="8" name="Symbol zastępczy zawartości 7" descr="shutter-speed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3042" y="2071678"/>
            <a:ext cx="5810274" cy="3869642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MIGAWKA – rozmycie obiektu</a:t>
            </a:r>
            <a:endParaRPr lang="pl-PL" dirty="0"/>
          </a:p>
        </p:txBody>
      </p:sp>
      <p:pic>
        <p:nvPicPr>
          <p:cNvPr id="8" name="Symbol zastępczy zawartości 7" descr="4996570_orig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529" y="1935163"/>
            <a:ext cx="6580942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ISO – czułość matrycy</a:t>
            </a:r>
            <a:endParaRPr lang="pl-PL" dirty="0"/>
          </a:p>
        </p:txBody>
      </p:sp>
      <p:pic>
        <p:nvPicPr>
          <p:cNvPr id="4" name="Symbol zastępczy zawartości 3" descr="ISO-www_exposureguide_com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0166" y="2143116"/>
            <a:ext cx="6143628" cy="3810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JAK ROBIĆ „DOBRE” ZDJĘCIA?</a:t>
            </a:r>
            <a:endParaRPr lang="pl-PL" dirty="0"/>
          </a:p>
        </p:txBody>
      </p:sp>
      <p:pic>
        <p:nvPicPr>
          <p:cNvPr id="6" name="Symbol zastępczy zawartości 5" descr="rollei_3400_hir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7290" y="1928802"/>
            <a:ext cx="6482533" cy="432000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Czytaj instrukcję obsługi!</a:t>
            </a:r>
            <a:endParaRPr lang="pl-PL" dirty="0"/>
          </a:p>
        </p:txBody>
      </p:sp>
      <p:pic>
        <p:nvPicPr>
          <p:cNvPr id="4" name="Symbol zastępczy zawartości 3" descr="kopia-instrukcja-obslugi_81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017407" y="1935163"/>
            <a:ext cx="3109185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Nie używaj </a:t>
            </a:r>
            <a:r>
              <a:rPr lang="pl-PL" dirty="0" err="1" smtClean="0"/>
              <a:t>flasha</a:t>
            </a:r>
            <a:r>
              <a:rPr lang="pl-PL" dirty="0" smtClean="0"/>
              <a:t>!</a:t>
            </a:r>
            <a:endParaRPr lang="pl-PL" dirty="0"/>
          </a:p>
        </p:txBody>
      </p:sp>
      <p:pic>
        <p:nvPicPr>
          <p:cNvPr id="4" name="Symbol zastępczy zawartości 3" descr="IR wireless flash 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0" y="2096294"/>
            <a:ext cx="6096000" cy="406717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JAKI APARAT WYBRAĆ?</a:t>
            </a:r>
            <a:endParaRPr lang="pl-PL" dirty="0"/>
          </a:p>
        </p:txBody>
      </p:sp>
      <p:pic>
        <p:nvPicPr>
          <p:cNvPr id="5" name="Symbol zastępczy zawartości 4" descr="fujifilm_F70EXR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57356" y="1928802"/>
            <a:ext cx="5427385" cy="406560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pPr algn="ctr"/>
            <a:r>
              <a:rPr lang="pl-PL" dirty="0" smtClean="0"/>
              <a:t>Korzystaj z „programów tematycznych”!</a:t>
            </a:r>
            <a:endParaRPr lang="pl-PL" dirty="0"/>
          </a:p>
        </p:txBody>
      </p:sp>
      <p:pic>
        <p:nvPicPr>
          <p:cNvPr id="6" name="Symbol zastępczy zawartości 5" descr="7_1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034" y="2071678"/>
            <a:ext cx="8223503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pPr algn="ctr"/>
            <a:r>
              <a:rPr lang="pl-PL" dirty="0" smtClean="0"/>
              <a:t>Spust migawki – najpierw ostrość!</a:t>
            </a:r>
            <a:endParaRPr lang="pl-PL" dirty="0"/>
          </a:p>
        </p:txBody>
      </p:sp>
      <p:pic>
        <p:nvPicPr>
          <p:cNvPr id="5" name="Symbol zastępczy zawartości 4" descr="NikonD3Autofokus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4500" y="2229644"/>
            <a:ext cx="5715000" cy="380047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Zwróć uwagę na światło!</a:t>
            </a:r>
            <a:endParaRPr lang="pl-PL" dirty="0"/>
          </a:p>
        </p:txBody>
      </p:sp>
      <p:pic>
        <p:nvPicPr>
          <p:cNvPr id="6" name="Symbol zastępczy zawartości 5" descr="149613_zachod-slonca-jezioro-rower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60450" y="1935163"/>
            <a:ext cx="7023099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Zwróć uwagę na ekspozycję!</a:t>
            </a:r>
            <a:endParaRPr lang="pl-PL" dirty="0"/>
          </a:p>
        </p:txBody>
      </p:sp>
      <p:pic>
        <p:nvPicPr>
          <p:cNvPr id="9" name="Symbol zastępczy zawartości 8" descr="bg-compare-exposure_en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288595"/>
            <a:ext cx="8229600" cy="368257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Używaj obróbki graficznej!</a:t>
            </a:r>
            <a:endParaRPr lang="pl-PL" dirty="0"/>
          </a:p>
        </p:txBody>
      </p:sp>
      <p:pic>
        <p:nvPicPr>
          <p:cNvPr id="5" name="Symbol zastępczy zawartości 4" descr="RAW-vs-jpg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5918" y="2000240"/>
            <a:ext cx="5601780" cy="420133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Przeanalizuj histogram!</a:t>
            </a:r>
            <a:endParaRPr lang="pl-PL" dirty="0"/>
          </a:p>
        </p:txBody>
      </p:sp>
      <p:pic>
        <p:nvPicPr>
          <p:cNvPr id="5" name="Symbol zastępczy zawartości 4" descr="7062273665_ccb5d96d29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5289" y="1935163"/>
            <a:ext cx="6113422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Przeanalizuj histogram!</a:t>
            </a:r>
            <a:endParaRPr lang="pl-PL" dirty="0"/>
          </a:p>
        </p:txBody>
      </p:sp>
      <p:pic>
        <p:nvPicPr>
          <p:cNvPr id="6" name="Symbol zastępczy zawartości 5" descr="histogram(6)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0450" y="1935163"/>
            <a:ext cx="7023099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pl-PL" dirty="0" smtClean="0"/>
              <a:t>„Przemyśl zdjęcie”!</a:t>
            </a:r>
            <a:endParaRPr lang="pl-PL" dirty="0"/>
          </a:p>
        </p:txBody>
      </p:sp>
      <p:pic>
        <p:nvPicPr>
          <p:cNvPr id="5" name="Symbol zastępczy zawartości 4" descr="thinking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0278" y="1935163"/>
            <a:ext cx="7803444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TIMELAPSE – film </a:t>
            </a:r>
            <a:r>
              <a:rPr lang="pl-PL" dirty="0" err="1" smtClean="0"/>
              <a:t>poklatkowy</a:t>
            </a:r>
            <a:endParaRPr lang="pl-PL" dirty="0"/>
          </a:p>
        </p:txBody>
      </p:sp>
      <p:pic>
        <p:nvPicPr>
          <p:cNvPr id="5" name="Symbol zastępczy zawartości 4" descr="anigif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58405" y="1935163"/>
            <a:ext cx="6627189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Bibliografia: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http://www.fotografuj.pl</a:t>
            </a:r>
          </a:p>
          <a:p>
            <a:r>
              <a:rPr lang="pl-PL" dirty="0" smtClean="0"/>
              <a:t>http://www.wikipedia.pl</a:t>
            </a:r>
          </a:p>
          <a:p>
            <a:r>
              <a:rPr lang="pl-PL" dirty="0" smtClean="0"/>
              <a:t>http://komputerswiat.pl</a:t>
            </a:r>
          </a:p>
          <a:p>
            <a:r>
              <a:rPr lang="pl-PL" dirty="0" smtClean="0"/>
              <a:t>http://triotechniki.pl</a:t>
            </a:r>
          </a:p>
          <a:p>
            <a:r>
              <a:rPr lang="pl-PL" dirty="0" smtClean="0"/>
              <a:t>http://fotopaleta.pl</a:t>
            </a:r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JAKI APARAT WYBRAĆ?</a:t>
            </a:r>
            <a:endParaRPr lang="pl-PL" dirty="0"/>
          </a:p>
        </p:txBody>
      </p:sp>
      <p:pic>
        <p:nvPicPr>
          <p:cNvPr id="8" name="Symbol zastępczy zawartości 7" descr="nikon_26499_coolpix_p900_digital_camera_1127274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377281" y="1935163"/>
            <a:ext cx="4389437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JAKI APARAT WYBRAĆ?</a:t>
            </a:r>
            <a:endParaRPr lang="pl-PL" dirty="0"/>
          </a:p>
        </p:txBody>
      </p:sp>
      <p:pic>
        <p:nvPicPr>
          <p:cNvPr id="5" name="Symbol zastępczy zawartości 4" descr="ZNEX5BEAUTY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2760" y="1935163"/>
            <a:ext cx="5618479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JAKI APARAT WYBRAĆ?</a:t>
            </a:r>
            <a:endParaRPr lang="pl-PL" dirty="0"/>
          </a:p>
        </p:txBody>
      </p:sp>
      <p:pic>
        <p:nvPicPr>
          <p:cNvPr id="6" name="Symbol zastępczy zawartości 5" descr="107432_d5300_3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2471" y="1935163"/>
            <a:ext cx="5419058" cy="438943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JAKI APARAT WYBRAĆ?</a:t>
            </a:r>
            <a:endParaRPr lang="pl-PL" dirty="0"/>
          </a:p>
        </p:txBody>
      </p:sp>
      <p:pic>
        <p:nvPicPr>
          <p:cNvPr id="5" name="Symbol zastępczy zawartości 4" descr="Bildschirmfoto2013-12-28um112155_zpsd704ff48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2297509"/>
            <a:ext cx="8229600" cy="366474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MATRYCA</a:t>
            </a:r>
            <a:endParaRPr lang="pl-PL" dirty="0"/>
          </a:p>
        </p:txBody>
      </p:sp>
      <p:sp>
        <p:nvSpPr>
          <p:cNvPr id="7" name="Symbol zastępczy zawartości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pl-PL" sz="2200" dirty="0" smtClean="0"/>
              <a:t>Prosta matryca światłoczuła nie rejestruje informacji o barwie padającego światła, dlatego uzyskiwany obraz jest monochromatyczny.</a:t>
            </a:r>
            <a:endParaRPr lang="pl-PL" sz="2200" dirty="0"/>
          </a:p>
        </p:txBody>
      </p:sp>
      <p:pic>
        <p:nvPicPr>
          <p:cNvPr id="8" name="Obraz 7" descr="29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678" y="3214686"/>
            <a:ext cx="2857520" cy="31516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MATRYCA</a:t>
            </a:r>
            <a:endParaRPr lang="pl-PL" dirty="0"/>
          </a:p>
        </p:txBody>
      </p:sp>
      <p:sp>
        <p:nvSpPr>
          <p:cNvPr id="7" name="Symbol zastępczy zawartości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pl-PL" sz="2200" dirty="0" smtClean="0"/>
              <a:t>Dzięki zastosowaniu filtrów RGB możliwe jest rejestrowane informacji o barwie światła padającego na matrycę.</a:t>
            </a:r>
          </a:p>
          <a:p>
            <a:pPr algn="ctr"/>
            <a:endParaRPr lang="pl-PL" sz="2200" dirty="0"/>
          </a:p>
        </p:txBody>
      </p:sp>
      <p:pic>
        <p:nvPicPr>
          <p:cNvPr id="9" name="Obraz 8" descr="blog_Bayer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546" y="3000372"/>
            <a:ext cx="4976814" cy="31851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pl-PL" dirty="0" smtClean="0"/>
              <a:t>MATRYCA</a:t>
            </a:r>
            <a:endParaRPr lang="pl-PL" dirty="0"/>
          </a:p>
        </p:txBody>
      </p:sp>
      <p:pic>
        <p:nvPicPr>
          <p:cNvPr id="4" name="Symbol zastępczy zawartości 3" descr="pelna-klatka.jp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4414" y="2214554"/>
            <a:ext cx="6827937" cy="3696504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zepływ">
  <a:themeElements>
    <a:clrScheme name="Przepły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Przepły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rzepły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1162</TotalTime>
  <Words>167</Words>
  <Application>Microsoft Office PowerPoint</Application>
  <PresentationFormat>Pokaz na ekranie (4:3)</PresentationFormat>
  <Paragraphs>47</Paragraphs>
  <Slides>29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29</vt:i4>
      </vt:variant>
    </vt:vector>
  </HeadingPairs>
  <TitlesOfParts>
    <vt:vector size="30" baseType="lpstr">
      <vt:lpstr>Przepływ</vt:lpstr>
      <vt:lpstr>Slajd 1</vt:lpstr>
      <vt:lpstr>JAKI APARAT WYBRAĆ?</vt:lpstr>
      <vt:lpstr>JAKI APARAT WYBRAĆ?</vt:lpstr>
      <vt:lpstr>JAKI APARAT WYBRAĆ?</vt:lpstr>
      <vt:lpstr>JAKI APARAT WYBRAĆ?</vt:lpstr>
      <vt:lpstr>JAKI APARAT WYBRAĆ?</vt:lpstr>
      <vt:lpstr>MATRYCA</vt:lpstr>
      <vt:lpstr>MATRYCA</vt:lpstr>
      <vt:lpstr>MATRYCA</vt:lpstr>
      <vt:lpstr>PRZYSŁONA - źrenica obiektywu</vt:lpstr>
      <vt:lpstr>PRZYSŁONA a głębia ostrości</vt:lpstr>
      <vt:lpstr>MIGAWKA – czas naświetlania</vt:lpstr>
      <vt:lpstr>MIGAWKA – zamrożenie obiektu</vt:lpstr>
      <vt:lpstr>MIGAWKA – rozmycie tła</vt:lpstr>
      <vt:lpstr>MIGAWKA – rozmycie obiektu</vt:lpstr>
      <vt:lpstr>ISO – czułość matrycy</vt:lpstr>
      <vt:lpstr>JAK ROBIĆ „DOBRE” ZDJĘCIA?</vt:lpstr>
      <vt:lpstr>Czytaj instrukcję obsługi!</vt:lpstr>
      <vt:lpstr>Nie używaj flasha!</vt:lpstr>
      <vt:lpstr>Korzystaj z „programów tematycznych”!</vt:lpstr>
      <vt:lpstr>Spust migawki – najpierw ostrość!</vt:lpstr>
      <vt:lpstr>Zwróć uwagę na światło!</vt:lpstr>
      <vt:lpstr>Zwróć uwagę na ekspozycję!</vt:lpstr>
      <vt:lpstr>Używaj obróbki graficznej!</vt:lpstr>
      <vt:lpstr>Przeanalizuj histogram!</vt:lpstr>
      <vt:lpstr>Przeanalizuj histogram!</vt:lpstr>
      <vt:lpstr>„Przemyśl zdjęcie”!</vt:lpstr>
      <vt:lpstr>TIMELAPSE – film poklatkowy</vt:lpstr>
      <vt:lpstr>Bibliografia: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Piotrek</dc:creator>
  <cp:lastModifiedBy>Piotrek</cp:lastModifiedBy>
  <cp:revision>78</cp:revision>
  <dcterms:created xsi:type="dcterms:W3CDTF">2015-10-07T14:34:13Z</dcterms:created>
  <dcterms:modified xsi:type="dcterms:W3CDTF">2015-10-28T17:58:16Z</dcterms:modified>
</cp:coreProperties>
</file>

<file path=docProps/thumbnail.jpeg>
</file>